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3" r:id="rId6"/>
    <p:sldId id="264" r:id="rId7"/>
    <p:sldId id="262" r:id="rId8"/>
    <p:sldId id="260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81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15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0803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646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9379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571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581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9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71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89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8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99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74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72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947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61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A45A2-2601-458F-A8C9-14E063247D8F}" type="datetimeFigureOut">
              <a:rPr lang="pt-BR" smtClean="0"/>
              <a:t>30/10/2015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A44CD8-614F-4248-9744-4B654D3D8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39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9600" b="1" dirty="0" smtClean="0">
                <a:ln w="12700" cmpd="sng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0099"/>
                </a:solidFill>
                <a:latin typeface="Arial Black" panose="020B0A04020102020204" pitchFamily="34" charset="0"/>
              </a:rPr>
              <a:t>DF</a:t>
            </a:r>
            <a:r>
              <a:rPr lang="pt-BR" b="1" dirty="0" smtClean="0">
                <a:ln w="12700" cmpd="sng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0099"/>
                </a:solidFill>
                <a:latin typeface="Arial Black" panose="020B0A04020102020204" pitchFamily="34" charset="0"/>
              </a:rPr>
              <a:t> </a:t>
            </a:r>
            <a:br>
              <a:rPr lang="pt-BR" b="1" dirty="0" smtClean="0">
                <a:ln w="12700" cmpd="sng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0099"/>
                </a:solidFill>
                <a:latin typeface="Arial Black" panose="020B0A04020102020204" pitchFamily="34" charset="0"/>
              </a:rPr>
            </a:br>
            <a:r>
              <a:rPr lang="pt-BR" b="1" dirty="0" smtClean="0">
                <a:ln w="12700" cmpd="sng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0099"/>
                </a:solidFill>
                <a:latin typeface="Arial Black" panose="020B0A04020102020204" pitchFamily="34" charset="0"/>
              </a:rPr>
              <a:t>Hospitalar</a:t>
            </a:r>
            <a:endParaRPr lang="pt-BR" b="1" dirty="0">
              <a:ln w="12700" cmpd="sng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MANUTEN</a:t>
            </a:r>
            <a:r>
              <a:rPr lang="pt-BR" b="1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ÇÃ</a:t>
            </a:r>
            <a:r>
              <a:rPr lang="pt-BR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EM EQUIPAMENTOS HOSPITALARES </a:t>
            </a:r>
          </a:p>
          <a:p>
            <a:pPr algn="ctr"/>
            <a:endParaRPr lang="pt-BR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4476135" y="594270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Aharoni" panose="02010803020104030203" pitchFamily="2" charset="-79"/>
                <a:cs typeface="Aharoni" panose="02010803020104030203" pitchFamily="2" charset="-79"/>
              </a:rPr>
              <a:t>Manaus – AM </a:t>
            </a:r>
          </a:p>
          <a:p>
            <a:pPr algn="ctr"/>
            <a:r>
              <a:rPr lang="pt-BR" dirty="0" smtClean="0">
                <a:latin typeface="Aharoni" panose="02010803020104030203" pitchFamily="2" charset="-79"/>
                <a:cs typeface="Aharoni" panose="02010803020104030203" pitchFamily="2" charset="-79"/>
              </a:rPr>
              <a:t>2015</a:t>
            </a:r>
            <a:endParaRPr lang="pt-B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4674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SERVIÇOS PRESTADOS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74255"/>
            <a:ext cx="8596668" cy="444438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Levantamento do parque </a:t>
            </a:r>
            <a:r>
              <a:rPr lang="pt-BR" sz="2400" dirty="0" smtClean="0"/>
              <a:t>tecnológico;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 smtClean="0"/>
              <a:t>Cronograma de manutenção;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 </a:t>
            </a:r>
            <a:r>
              <a:rPr lang="pt-BR" sz="2400" dirty="0" smtClean="0"/>
              <a:t>Fornecemos </a:t>
            </a:r>
            <a:r>
              <a:rPr lang="pt-BR" sz="2400" dirty="0"/>
              <a:t>orientação na especificação, </a:t>
            </a:r>
            <a:r>
              <a:rPr lang="pt-BR" sz="2400" dirty="0" smtClean="0"/>
              <a:t>aquisição e instalação de equipamento médico-hospitalares;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Manutenção preventiva e corretiva;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Treinamento em manuseio de equipamentos;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Testes em equipamentos.</a:t>
            </a:r>
          </a:p>
          <a:p>
            <a:pPr marL="0" indent="0">
              <a:lnSpc>
                <a:spcPct val="150000"/>
              </a:lnSpc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449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3639" y="231820"/>
            <a:ext cx="9156879" cy="1698580"/>
          </a:xfrm>
        </p:spPr>
        <p:txBody>
          <a:bodyPr/>
          <a:lstStyle/>
          <a:p>
            <a:pPr algn="ctr"/>
            <a:r>
              <a:rPr lang="pt-BR" dirty="0" smtClean="0"/>
              <a:t>ELABORAMOS A </a:t>
            </a:r>
            <a:r>
              <a:rPr lang="pt-BR" dirty="0" smtClean="0"/>
              <a:t>LIMPEZA </a:t>
            </a:r>
            <a:r>
              <a:rPr lang="pt-BR" dirty="0" smtClean="0"/>
              <a:t>DOS EQUIPAMENTOS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1596981"/>
            <a:ext cx="8810363" cy="4444382"/>
          </a:xfrm>
        </p:spPr>
        <p:txBody>
          <a:bodyPr/>
          <a:lstStyle/>
          <a:p>
            <a:r>
              <a:rPr lang="pt-BR" dirty="0"/>
              <a:t>A maioria dos </a:t>
            </a:r>
            <a:r>
              <a:rPr lang="pt-BR" dirty="0" smtClean="0"/>
              <a:t>micro-organismos </a:t>
            </a:r>
            <a:r>
              <a:rPr lang="pt-BR" dirty="0"/>
              <a:t>que penetra na ferida operatória é transmitida nos setores críticos, como o Centro Cirúrgico (CC), proveniente de um reservatório ou fonte presente no campo operatório. Dessa forma, quase toda infecção é adquirida durante o período do transoperatório onde, consequentemente, existe maior exposição do paciente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/>
              <a:t>Percebe-se a importância </a:t>
            </a:r>
            <a:r>
              <a:rPr lang="pt-BR" dirty="0" smtClean="0"/>
              <a:t>da limpeza, </a:t>
            </a:r>
            <a:r>
              <a:rPr lang="pt-BR" dirty="0"/>
              <a:t>no controle das infecções </a:t>
            </a:r>
            <a:r>
              <a:rPr lang="pt-BR" dirty="0" smtClean="0"/>
              <a:t>hospitalares.</a:t>
            </a:r>
          </a:p>
          <a:p>
            <a:r>
              <a:rPr lang="pt-BR" dirty="0" smtClean="0"/>
              <a:t> Assim</a:t>
            </a:r>
            <a:r>
              <a:rPr lang="pt-BR" dirty="0"/>
              <a:t>, o </a:t>
            </a:r>
            <a:r>
              <a:rPr lang="pt-BR" dirty="0" smtClean="0"/>
              <a:t>equipamento </a:t>
            </a:r>
            <a:r>
              <a:rPr lang="pt-BR" dirty="0"/>
              <a:t>a ser utilizado no </a:t>
            </a:r>
            <a:r>
              <a:rPr lang="pt-BR" dirty="0" smtClean="0"/>
              <a:t>paciente ou (CC) </a:t>
            </a:r>
            <a:r>
              <a:rPr lang="pt-BR" dirty="0"/>
              <a:t>deve ser </a:t>
            </a:r>
            <a:r>
              <a:rPr lang="pt-BR" dirty="0" smtClean="0"/>
              <a:t>limpo </a:t>
            </a:r>
            <a:r>
              <a:rPr lang="pt-BR" dirty="0"/>
              <a:t>adequadamente, a fim de que esse </a:t>
            </a:r>
            <a:r>
              <a:rPr lang="pt-BR" dirty="0" smtClean="0"/>
              <a:t>equipamento </a:t>
            </a:r>
            <a:r>
              <a:rPr lang="pt-BR" dirty="0"/>
              <a:t>não se torne uma fonte de contaminação e transmissão de microrganismos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Fazemos a limpeza e descontaminação dos equipamentos enviados a DF Hospitalar, com produtos especializados neste tipo de limpeza, utilizamos produtos inodoros e que evitem a contaminação e sujeira no equipamento.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06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60" y="492369"/>
            <a:ext cx="3211038" cy="2747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859" y="492369"/>
            <a:ext cx="3488788" cy="2616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60" y="3685737"/>
            <a:ext cx="3099435" cy="2917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956" y="3494454"/>
            <a:ext cx="2427703" cy="3236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91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724" y="4443212"/>
            <a:ext cx="2309074" cy="2189408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034" y="223634"/>
            <a:ext cx="3751508" cy="358851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03" y="116850"/>
            <a:ext cx="4430333" cy="432636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066" y="3998429"/>
            <a:ext cx="3193960" cy="246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23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715" y="0"/>
            <a:ext cx="6659586" cy="3614134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244699"/>
            <a:ext cx="3348508" cy="298110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37" y="3470500"/>
            <a:ext cx="3079259" cy="262120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870" y="4842456"/>
            <a:ext cx="3232598" cy="201554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468" y="3435083"/>
            <a:ext cx="2911833" cy="241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092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21" y="626570"/>
            <a:ext cx="3011644" cy="3005272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59" y="626570"/>
            <a:ext cx="3013655" cy="2817589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752" y="1344567"/>
            <a:ext cx="2438400" cy="187642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2" y="4159876"/>
            <a:ext cx="2640169" cy="216901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611" y="3966694"/>
            <a:ext cx="2143125" cy="23363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736" y="3869498"/>
            <a:ext cx="2634200" cy="243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39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" y="1004553"/>
            <a:ext cx="11590986" cy="549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75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163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Aharoni</vt:lpstr>
      <vt:lpstr>Arial</vt:lpstr>
      <vt:lpstr>Arial Black</vt:lpstr>
      <vt:lpstr>Trebuchet MS</vt:lpstr>
      <vt:lpstr>Wingdings 3</vt:lpstr>
      <vt:lpstr>Facetado</vt:lpstr>
      <vt:lpstr>DF  Hospitalar</vt:lpstr>
      <vt:lpstr>SERVIÇOS PRESTADOS</vt:lpstr>
      <vt:lpstr>ELABORAMOS A LIMPEZA DOS EQUIPAMENTOS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  Hospitalar</dc:title>
  <dc:creator>DANIEL</dc:creator>
  <cp:lastModifiedBy>DANIEL</cp:lastModifiedBy>
  <cp:revision>20</cp:revision>
  <dcterms:created xsi:type="dcterms:W3CDTF">2015-08-18T19:17:40Z</dcterms:created>
  <dcterms:modified xsi:type="dcterms:W3CDTF">2015-10-30T12:49:34Z</dcterms:modified>
</cp:coreProperties>
</file>